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1" d="100"/>
          <a:sy n="81" d="100"/>
        </p:scale>
        <p:origin x="2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56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4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564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425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629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893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931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894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31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5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86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82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8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77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4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88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79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19908" y="1137138"/>
            <a:ext cx="26420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CARBOHYDRATES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GLUCOSE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FRUCTOSE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SUCROSE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CELLULOSE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AMYLOSE (STARCH)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GLYCOGEN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9908" y="3692769"/>
            <a:ext cx="36439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FATS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GLYCEROL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TRIGLYCERIDES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CHOLESTEROL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LINOLENIC ACID (OMEGA-3)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LINOLEIC ACID (OMEGA-6)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0646" y="1008185"/>
            <a:ext cx="227498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PROTEINS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VALINE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TRYPTOPHAN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HISTIDINE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LEUCINE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ISOLEUCINE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METHIONINE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PHENYLALANINE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THREOSINE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LYSINE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2716" y="984738"/>
            <a:ext cx="184698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VITAMINS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A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D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K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C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B1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B2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B3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B6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VITAMIN B12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08123" y="3138771"/>
            <a:ext cx="198163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MINERALS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CALCIUM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PHOSPHORUS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MAGNESIUM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SODIUM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SULFUR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POTASSIUM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CHLORIDE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54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</TotalTime>
  <Words>63</Words>
  <Application>Microsoft Office PowerPoint</Application>
  <PresentationFormat>Widescreen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 Boardroom</vt:lpstr>
      <vt:lpstr>PowerPoint Presentation</vt:lpstr>
    </vt:vector>
  </TitlesOfParts>
  <Company>Wylie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Knight, Marci</dc:creator>
  <cp:lastModifiedBy>Cravens, Kris</cp:lastModifiedBy>
  <cp:revision>6</cp:revision>
  <dcterms:created xsi:type="dcterms:W3CDTF">2013-10-28T21:33:17Z</dcterms:created>
  <dcterms:modified xsi:type="dcterms:W3CDTF">2013-10-29T13:54:43Z</dcterms:modified>
</cp:coreProperties>
</file>